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98" r:id="rId3"/>
    <p:sldId id="306" r:id="rId4"/>
    <p:sldId id="307" r:id="rId5"/>
    <p:sldId id="303" r:id="rId6"/>
    <p:sldId id="308" r:id="rId7"/>
    <p:sldId id="302" r:id="rId8"/>
    <p:sldId id="310" r:id="rId9"/>
    <p:sldId id="309" r:id="rId10"/>
    <p:sldId id="299" r:id="rId11"/>
    <p:sldId id="300" r:id="rId12"/>
    <p:sldId id="301" r:id="rId13"/>
    <p:sldId id="256" r:id="rId14"/>
    <p:sldId id="257" r:id="rId15"/>
    <p:sldId id="297" r:id="rId16"/>
    <p:sldId id="29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sion 1" id="{8F945187-7ABD-46E4-AC0E-BD31946E6E07}">
          <p14:sldIdLst>
            <p14:sldId id="258"/>
            <p14:sldId id="298"/>
          </p14:sldIdLst>
        </p14:section>
        <p14:section name="Version 1b" id="{AE07DA80-2340-4F54-A19C-FF2A6A1E8F6C}">
          <p14:sldIdLst>
            <p14:sldId id="306"/>
            <p14:sldId id="307"/>
            <p14:sldId id="303"/>
            <p14:sldId id="308"/>
            <p14:sldId id="302"/>
            <p14:sldId id="310"/>
          </p14:sldIdLst>
        </p14:section>
        <p14:section name="Version 2" id="{C3BFBFE3-79D9-4A46-A7B2-724FF0B2BEB1}">
          <p14:sldIdLst>
            <p14:sldId id="309"/>
            <p14:sldId id="299"/>
            <p14:sldId id="300"/>
          </p14:sldIdLst>
        </p14:section>
        <p14:section name="Version 3" id="{6FF51253-7736-4470-BF39-238E647373A5}">
          <p14:sldIdLst>
            <p14:sldId id="301"/>
          </p14:sldIdLst>
        </p14:section>
        <p14:section name="Sandbox" id="{E312D7FE-390A-4DBF-AD0B-F6C58653343F}">
          <p14:sldIdLst>
            <p14:sldId id="256"/>
            <p14:sldId id="257"/>
            <p14:sldId id="297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40" d="100"/>
          <a:sy n="140" d="100"/>
        </p:scale>
        <p:origin x="1032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53376-E38F-425D-BD39-D017F4EADCC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0E1-0A37-4F25-9C20-B3D23FA1B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40CF-DCA8-5ED4-3CFC-75687F71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29F4-2759-5F56-1320-178A2405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67AA5-A189-818E-7272-605786C4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32EE-4BD2-291D-B9E8-6E67B1E65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E8B-A8A0-55B6-72C9-938D3F8B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8E56A-FFB9-2B9C-AF6D-04A1B8CCD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0EEBA-E223-1543-AAEF-1B1B776F4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CF0D1-4792-C06E-938E-6B1D6D561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7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https://pixabay.com/gifs/congratulations-party-confetti-7600/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50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image" Target="../media/image34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46.png"/><Relationship Id="rId26" Type="http://schemas.microsoft.com/office/2007/relationships/hdphoto" Target="../media/hdphoto2.wdp"/><Relationship Id="rId39" Type="http://schemas.openxmlformats.org/officeDocument/2006/relationships/image" Target="../media/image28.png"/><Relationship Id="rId21" Type="http://schemas.openxmlformats.org/officeDocument/2006/relationships/image" Target="../media/image13.png"/><Relationship Id="rId34" Type="http://schemas.openxmlformats.org/officeDocument/2006/relationships/image" Target="../media/image23.png"/><Relationship Id="rId42" Type="http://schemas.openxmlformats.org/officeDocument/2006/relationships/image" Target="../media/image51.svg"/><Relationship Id="rId47" Type="http://schemas.openxmlformats.org/officeDocument/2006/relationships/image" Target="../media/image5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9.png"/><Relationship Id="rId45" Type="http://schemas.openxmlformats.org/officeDocument/2006/relationships/image" Target="../media/image32.png"/><Relationship Id="rId5" Type="http://schemas.openxmlformats.org/officeDocument/2006/relationships/image" Target="../media/image40.png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36" Type="http://schemas.openxmlformats.org/officeDocument/2006/relationships/image" Target="../media/image25.png"/><Relationship Id="rId10" Type="http://schemas.openxmlformats.org/officeDocument/2006/relationships/image" Target="../media/image5.png"/><Relationship Id="rId19" Type="http://schemas.openxmlformats.org/officeDocument/2006/relationships/image" Target="../media/image47.svg"/><Relationship Id="rId31" Type="http://schemas.openxmlformats.org/officeDocument/2006/relationships/image" Target="../media/image20.png"/><Relationship Id="rId44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9.svg"/><Relationship Id="rId35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53.png"/><Relationship Id="rId8" Type="http://schemas.openxmlformats.org/officeDocument/2006/relationships/image" Target="../media/image43.svg"/><Relationship Id="rId3" Type="http://schemas.openxmlformats.org/officeDocument/2006/relationships/image" Target="../media/image7.png"/><Relationship Id="rId12" Type="http://schemas.openxmlformats.org/officeDocument/2006/relationships/image" Target="../media/image45.png"/><Relationship Id="rId17" Type="http://schemas.microsoft.com/office/2007/relationships/hdphoto" Target="../media/hdphoto1.wdp"/><Relationship Id="rId25" Type="http://schemas.openxmlformats.org/officeDocument/2006/relationships/image" Target="../media/image17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46" Type="http://schemas.openxmlformats.org/officeDocument/2006/relationships/image" Target="../media/image33.png"/><Relationship Id="rId20" Type="http://schemas.openxmlformats.org/officeDocument/2006/relationships/image" Target="../media/image12.png"/><Relationship Id="rId4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53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52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microsoft.com/office/2007/relationships/hdphoto" Target="../media/hdphoto3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microsoft.com/office/2007/relationships/hdphoto" Target="../media/hdphoto3.wdp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9" Type="http://schemas.openxmlformats.org/officeDocument/2006/relationships/image" Target="../media/image35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hyperlink" Target="https://huggingface.co/projectsidewalk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7.png"/><Relationship Id="rId40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microsoft.com/office/2007/relationships/hdphoto" Target="../media/hdphoto3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2121"/>
            <a:chOff x="8127459" y="5334794"/>
            <a:chExt cx="2031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1745814" y="-2090349"/>
            <a:ext cx="1121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SemiBold" pitchFamily="2" charset="0"/>
              </a:rPr>
              <a:t>Milestone Reached: Project Sidewalk Accessibility Labels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A1E74-0B8A-7276-BE70-DE83B38D3593}"/>
              </a:ext>
            </a:extLst>
          </p:cNvPr>
          <p:cNvSpPr txBox="1"/>
          <p:nvPr/>
        </p:nvSpPr>
        <p:spPr>
          <a:xfrm>
            <a:off x="408764" y="-87646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Ultra Bold Condensed" panose="020B0A06020104020203" pitchFamily="34" charset="0"/>
              </a:rPr>
              <a:t>Milestone Reached:1 Million Labels!</a:t>
            </a:r>
          </a:p>
        </p:txBody>
      </p:sp>
    </p:spTree>
    <p:extLst>
      <p:ext uri="{BB962C8B-B14F-4D97-AF65-F5344CB8AC3E}">
        <p14:creationId xmlns:p14="http://schemas.microsoft.com/office/powerpoint/2010/main" val="16398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580694-4F5E-F11C-8631-2322C64E8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FF06E-ECBE-5377-D990-44B36335E5E0}"/>
              </a:ext>
            </a:extLst>
          </p:cNvPr>
          <p:cNvGrpSpPr/>
          <p:nvPr/>
        </p:nvGrpSpPr>
        <p:grpSpPr>
          <a:xfrm>
            <a:off x="6101984" y="5410993"/>
            <a:ext cx="2018403" cy="1257300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528A7A-FC99-ED96-EA8F-1FE0B01C9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E2792-7E03-8C06-6236-7406AE4B394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9689B7-EF8E-C114-52F0-6402A14A3E02}"/>
              </a:ext>
            </a:extLst>
          </p:cNvPr>
          <p:cNvGrpSpPr/>
          <p:nvPr/>
        </p:nvGrpSpPr>
        <p:grpSpPr>
          <a:xfrm>
            <a:off x="4070665" y="5410994"/>
            <a:ext cx="2006655" cy="1252121"/>
            <a:chOff x="4070665" y="5334794"/>
            <a:chExt cx="2006655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294B07-E3EB-184C-E326-948DDEA2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9A584-076D-33F6-201C-D08204A6EF9E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F8646-5BC4-248B-4397-CCA63FFB1215}"/>
              </a:ext>
            </a:extLst>
          </p:cNvPr>
          <p:cNvGrpSpPr/>
          <p:nvPr/>
        </p:nvGrpSpPr>
        <p:grpSpPr>
          <a:xfrm>
            <a:off x="4071760" y="277019"/>
            <a:ext cx="2003394" cy="1252123"/>
            <a:chOff x="4071760" y="200819"/>
            <a:chExt cx="2003394" cy="12521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DC0ABB-8C3B-2686-8862-ADF137BB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83CCA-5ACC-43E3-73B5-E6EC8896E88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F7542-4794-8311-1F99-12387CE3FF8F}"/>
              </a:ext>
            </a:extLst>
          </p:cNvPr>
          <p:cNvGrpSpPr/>
          <p:nvPr/>
        </p:nvGrpSpPr>
        <p:grpSpPr>
          <a:xfrm>
            <a:off x="6101985" y="277019"/>
            <a:ext cx="2003394" cy="1252121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381D0C-A76E-7420-C650-F3601F68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089E2F-0EAB-2EA3-3D11-F6A09B9AFD8A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4FA704-64D5-EDE3-4408-0C229DF46051}"/>
              </a:ext>
            </a:extLst>
          </p:cNvPr>
          <p:cNvGrpSpPr/>
          <p:nvPr/>
        </p:nvGrpSpPr>
        <p:grpSpPr>
          <a:xfrm>
            <a:off x="10167581" y="277019"/>
            <a:ext cx="2003394" cy="1252121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E34F54-835C-9341-A47E-789DA11B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09DEAC-2CAC-A56C-84AC-870C5307A2E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4621F4-C733-BDA9-01DF-85F44DE55C9D}"/>
              </a:ext>
            </a:extLst>
          </p:cNvPr>
          <p:cNvGrpSpPr/>
          <p:nvPr/>
        </p:nvGrpSpPr>
        <p:grpSpPr>
          <a:xfrm>
            <a:off x="8243" y="5410994"/>
            <a:ext cx="2003939" cy="1252121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C3380A-7087-0A1D-1C87-81E99629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69561D-CF65-0047-FCF0-30D892F469D0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7FEEBB-48BD-85D9-40A0-A3A2A2018B8E}"/>
              </a:ext>
            </a:extLst>
          </p:cNvPr>
          <p:cNvGrpSpPr/>
          <p:nvPr/>
        </p:nvGrpSpPr>
        <p:grpSpPr>
          <a:xfrm>
            <a:off x="2032027" y="5410994"/>
            <a:ext cx="2003396" cy="1252121"/>
            <a:chOff x="2032027" y="5334794"/>
            <a:chExt cx="2003396" cy="12521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C8D657-57D2-D152-1A9E-7224D3C9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505A08-C4AE-F00B-C16E-3527A212306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DAB134-91C3-D744-078E-3FE7EDC418FB}"/>
              </a:ext>
            </a:extLst>
          </p:cNvPr>
          <p:cNvGrpSpPr/>
          <p:nvPr/>
        </p:nvGrpSpPr>
        <p:grpSpPr>
          <a:xfrm>
            <a:off x="8127459" y="2849294"/>
            <a:ext cx="2015916" cy="1252121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2A72B6-6937-F44B-D606-3C66033B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0E25D1-7EBC-2853-5722-EEA73AD70637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F52915-2727-BF68-ACD7-56B1E6629241}"/>
              </a:ext>
            </a:extLst>
          </p:cNvPr>
          <p:cNvGrpSpPr/>
          <p:nvPr/>
        </p:nvGrpSpPr>
        <p:grpSpPr>
          <a:xfrm>
            <a:off x="2041281" y="4130144"/>
            <a:ext cx="2006845" cy="1252121"/>
            <a:chOff x="2041281" y="4053944"/>
            <a:chExt cx="2006845" cy="125212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FEF4964-7685-0B60-92B7-4BAF1B7D0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6A20E-AD2A-4D3F-212D-3F0EA71E0445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8FA4B2-0BD6-989B-9233-28AF5DEA8FFC}"/>
              </a:ext>
            </a:extLst>
          </p:cNvPr>
          <p:cNvGrpSpPr/>
          <p:nvPr/>
        </p:nvGrpSpPr>
        <p:grpSpPr>
          <a:xfrm>
            <a:off x="9706" y="4130144"/>
            <a:ext cx="2003394" cy="1252121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FC8518-BF95-EFEC-8B04-1809DE6C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47453E-C7FF-8D11-AE8B-148CC2ECC1C2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DE6BE1-C07D-D912-38C0-B6686305A0C2}"/>
              </a:ext>
            </a:extLst>
          </p:cNvPr>
          <p:cNvGrpSpPr/>
          <p:nvPr/>
        </p:nvGrpSpPr>
        <p:grpSpPr>
          <a:xfrm>
            <a:off x="10164324" y="5410994"/>
            <a:ext cx="2011824" cy="1252121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1AFCDF9-4C57-8915-AA47-C58FD5967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301790-0F8A-F955-F747-D6C4117033CC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9AB0FC-0AE1-389A-7902-76BBD5905CAB}"/>
              </a:ext>
            </a:extLst>
          </p:cNvPr>
          <p:cNvGrpSpPr/>
          <p:nvPr/>
        </p:nvGrpSpPr>
        <p:grpSpPr>
          <a:xfrm>
            <a:off x="10167581" y="2849294"/>
            <a:ext cx="2011824" cy="1252121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FA4388-7C18-AA27-340C-4C008502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46B7BB-BA0B-7C56-5472-3AAE23136764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66A4D3-6CD7-0E88-1B50-B68E01EA7B4E}"/>
              </a:ext>
            </a:extLst>
          </p:cNvPr>
          <p:cNvGrpSpPr/>
          <p:nvPr/>
        </p:nvGrpSpPr>
        <p:grpSpPr>
          <a:xfrm>
            <a:off x="4071760" y="2849294"/>
            <a:ext cx="2016940" cy="1252121"/>
            <a:chOff x="4071760" y="2773094"/>
            <a:chExt cx="2016940" cy="125212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2307829-36D4-2C74-5877-794ECF37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C312EF-EC1F-DEA7-02E6-76359ED36DC0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0F6209-22D1-AB97-DF1F-FDF7FE91CE8A}"/>
              </a:ext>
            </a:extLst>
          </p:cNvPr>
          <p:cNvGrpSpPr/>
          <p:nvPr/>
        </p:nvGrpSpPr>
        <p:grpSpPr>
          <a:xfrm>
            <a:off x="8137000" y="277019"/>
            <a:ext cx="2022304" cy="1252121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AB28C58-2DC2-F59F-926D-25067B9C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713BC5-25BB-BAB4-B61C-C49A55DE192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7335FB-7256-3CEE-F954-5FC3F0300313}"/>
              </a:ext>
            </a:extLst>
          </p:cNvPr>
          <p:cNvGrpSpPr/>
          <p:nvPr/>
        </p:nvGrpSpPr>
        <p:grpSpPr>
          <a:xfrm>
            <a:off x="6101985" y="2849294"/>
            <a:ext cx="2031845" cy="1252121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0E865B-E059-29B5-C9B5-67D45D3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84882-A8B4-8D49-4579-F3A80464160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72FDE-2CC7-A1FD-8F22-DBFB66EE6B96}"/>
              </a:ext>
            </a:extLst>
          </p:cNvPr>
          <p:cNvGrpSpPr/>
          <p:nvPr/>
        </p:nvGrpSpPr>
        <p:grpSpPr>
          <a:xfrm>
            <a:off x="9706" y="1564452"/>
            <a:ext cx="2007202" cy="1252121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FE9BABD-54C0-A31E-A114-EE05B3AB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73E3AE-94E5-4BBA-E028-B99F403929A5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405698-B026-2725-01AE-B6B0EDE9F637}"/>
              </a:ext>
            </a:extLst>
          </p:cNvPr>
          <p:cNvGrpSpPr/>
          <p:nvPr/>
        </p:nvGrpSpPr>
        <p:grpSpPr>
          <a:xfrm>
            <a:off x="2041281" y="1564452"/>
            <a:ext cx="2003394" cy="1252121"/>
            <a:chOff x="2041281" y="1488252"/>
            <a:chExt cx="2003394" cy="125212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ABA2568-E401-CBE6-EB73-332CBC1FE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74B9D9-BB43-6CE6-4955-CDB84DC3604F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B71DE7-362B-E633-EEC2-4B4D4B777FCF}"/>
              </a:ext>
            </a:extLst>
          </p:cNvPr>
          <p:cNvGrpSpPr/>
          <p:nvPr/>
        </p:nvGrpSpPr>
        <p:grpSpPr>
          <a:xfrm>
            <a:off x="6101985" y="1564452"/>
            <a:ext cx="2005551" cy="1252121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F0194F1-5A98-848F-AC90-626CD17E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FD5FF8-BCC3-6D7A-A666-405E7619C1D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400339E-8D35-F6E6-7F22-074BCCFFCD29}"/>
              </a:ext>
            </a:extLst>
          </p:cNvPr>
          <p:cNvGrpSpPr/>
          <p:nvPr/>
        </p:nvGrpSpPr>
        <p:grpSpPr>
          <a:xfrm>
            <a:off x="8136218" y="1564452"/>
            <a:ext cx="2003395" cy="1252121"/>
            <a:chOff x="8136218" y="1488252"/>
            <a:chExt cx="200339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37CC220-11D7-3824-162C-6D7F960F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D83D13-ACBD-618E-9752-646BC652EA5C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57555D2-D535-5541-8AFD-853AD8718518}"/>
              </a:ext>
            </a:extLst>
          </p:cNvPr>
          <p:cNvGrpSpPr/>
          <p:nvPr/>
        </p:nvGrpSpPr>
        <p:grpSpPr>
          <a:xfrm>
            <a:off x="10167581" y="1564452"/>
            <a:ext cx="2003396" cy="1252121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832E8273-C45E-7B40-9B70-E1CF3182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20A4010-7C80-EF6E-9AE6-475F5910ED6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78426D-F45D-6397-50A9-BBEF6FE8DEDB}"/>
              </a:ext>
            </a:extLst>
          </p:cNvPr>
          <p:cNvGrpSpPr/>
          <p:nvPr/>
        </p:nvGrpSpPr>
        <p:grpSpPr>
          <a:xfrm>
            <a:off x="8243" y="283602"/>
            <a:ext cx="2003940" cy="1252121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4DA6807D-BCB1-2BBC-CAF5-53E42F95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3701492C-5FF4-61FF-4072-566C9FE41A4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1834E-73F0-1BF7-2DEB-1407F28009FB}"/>
              </a:ext>
            </a:extLst>
          </p:cNvPr>
          <p:cNvGrpSpPr/>
          <p:nvPr/>
        </p:nvGrpSpPr>
        <p:grpSpPr>
          <a:xfrm>
            <a:off x="2041281" y="277019"/>
            <a:ext cx="2003396" cy="1252121"/>
            <a:chOff x="2041281" y="200819"/>
            <a:chExt cx="2003396" cy="1252121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932F47DB-632F-587D-9C73-C715125C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C994C94-AECB-BDCA-2AFC-F3298D2B56E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DB8E087-60B6-3243-41C1-7F7B5154AD3B}"/>
              </a:ext>
            </a:extLst>
          </p:cNvPr>
          <p:cNvGrpSpPr/>
          <p:nvPr/>
        </p:nvGrpSpPr>
        <p:grpSpPr>
          <a:xfrm>
            <a:off x="9706" y="2849294"/>
            <a:ext cx="2003394" cy="1252121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AA9808D-B623-B81E-85AE-C0D76A317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F6E9EFC-4782-1948-38CC-2926D330DF59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3F0CD7D-589F-2DBF-ACC1-282B1A68972F}"/>
              </a:ext>
            </a:extLst>
          </p:cNvPr>
          <p:cNvGrpSpPr/>
          <p:nvPr/>
        </p:nvGrpSpPr>
        <p:grpSpPr>
          <a:xfrm>
            <a:off x="2041281" y="2849294"/>
            <a:ext cx="2015916" cy="1252121"/>
            <a:chOff x="2041281" y="2773094"/>
            <a:chExt cx="2015916" cy="1252121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0DC7DEE7-8BB7-E9AF-884F-DDBEF436F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0D7DA8F5-B57A-8B87-DB50-DB34F89F5E53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D891CD5-08B5-3AF0-F13A-2FADDF6497D5}"/>
              </a:ext>
            </a:extLst>
          </p:cNvPr>
          <p:cNvGrpSpPr/>
          <p:nvPr/>
        </p:nvGrpSpPr>
        <p:grpSpPr>
          <a:xfrm>
            <a:off x="4071760" y="1564452"/>
            <a:ext cx="2015916" cy="1252121"/>
            <a:chOff x="4071760" y="1488252"/>
            <a:chExt cx="2015916" cy="1252121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8B23004-BBDC-7CAE-6A2B-24642A5A9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1C54E06-14D0-2894-0275-058B761C1A4F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21FCE65-FFCF-4E9F-53B3-0D85B6E21993}"/>
              </a:ext>
            </a:extLst>
          </p:cNvPr>
          <p:cNvGrpSpPr/>
          <p:nvPr/>
        </p:nvGrpSpPr>
        <p:grpSpPr>
          <a:xfrm>
            <a:off x="6101985" y="4130144"/>
            <a:ext cx="2031845" cy="1252121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24233668-8371-276C-33CE-BCF1B9C4B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7418441-C49A-436F-03B2-3A65DA7F957B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20F09EE-15D5-F21A-DC9B-541E96BE29E7}"/>
              </a:ext>
            </a:extLst>
          </p:cNvPr>
          <p:cNvGrpSpPr/>
          <p:nvPr/>
        </p:nvGrpSpPr>
        <p:grpSpPr>
          <a:xfrm>
            <a:off x="4071760" y="4130144"/>
            <a:ext cx="2003395" cy="1252121"/>
            <a:chOff x="4071760" y="4053944"/>
            <a:chExt cx="2003395" cy="1252121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A8CFF648-4594-00DD-EDCE-8ECF93DF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5E7B8F1-2DCA-3A32-1C1A-72618275BB43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3A3FB24-53EF-51C4-452A-4B129E80C588}"/>
              </a:ext>
            </a:extLst>
          </p:cNvPr>
          <p:cNvGrpSpPr/>
          <p:nvPr/>
        </p:nvGrpSpPr>
        <p:grpSpPr>
          <a:xfrm>
            <a:off x="8127459" y="4130144"/>
            <a:ext cx="2031845" cy="1252121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C8510D3-6533-65A5-127C-87250E062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540E4E8-FADB-6B64-750B-046ECF36132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AEB92A-85BC-E105-CCBB-CD2A04736AAF}"/>
              </a:ext>
            </a:extLst>
          </p:cNvPr>
          <p:cNvGrpSpPr/>
          <p:nvPr/>
        </p:nvGrpSpPr>
        <p:grpSpPr>
          <a:xfrm>
            <a:off x="10167581" y="4130144"/>
            <a:ext cx="2031845" cy="1252121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0F0DC1F5-4EEE-0A64-A268-044302AE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F7FB68FF-3926-C2B6-2D1F-D0CC248C502E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51247D-D58A-6BEC-B22D-5C6589850122}"/>
              </a:ext>
            </a:extLst>
          </p:cNvPr>
          <p:cNvGrpSpPr/>
          <p:nvPr/>
        </p:nvGrpSpPr>
        <p:grpSpPr>
          <a:xfrm>
            <a:off x="8127459" y="5410994"/>
            <a:ext cx="2031845" cy="1256985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6236B49D-5BC1-1E43-A94A-645A6217D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3B9DDA0-9BF2-B43A-59DF-0BBC2D46AE46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4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9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1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3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9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1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4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6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8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9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1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4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65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7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85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different poses&#10;&#10;Description automatically generated">
            <a:extLst>
              <a:ext uri="{FF2B5EF4-FFF2-40B4-BE49-F238E27FC236}">
                <a16:creationId xmlns:a16="http://schemas.microsoft.com/office/drawing/2014/main" id="{9573DC98-5248-57D2-CDBA-E1172CE6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1A3A29-ECE4-0BF7-5FE1-9026E8E2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20" y="1407523"/>
            <a:ext cx="693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person in a wheelchair&#10;&#10;Description automatically generated">
            <a:extLst>
              <a:ext uri="{FF2B5EF4-FFF2-40B4-BE49-F238E27FC236}">
                <a16:creationId xmlns:a16="http://schemas.microsoft.com/office/drawing/2014/main" id="{77C4A923-D170-F910-D485-93A76130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D7E0A5C-9E74-E38D-71C0-F5D5C336D089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614A3A-2FDE-2C26-87F4-5B2049C7ACB0}"/>
              </a:ext>
            </a:extLst>
          </p:cNvPr>
          <p:cNvGrpSpPr/>
          <p:nvPr/>
        </p:nvGrpSpPr>
        <p:grpSpPr>
          <a:xfrm>
            <a:off x="6101984" y="5334793"/>
            <a:ext cx="2018403" cy="1257300"/>
            <a:chOff x="6101984" y="5334793"/>
            <a:chExt cx="2018403" cy="1257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2DC3F-D0F0-E925-9707-7258CE93D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BF3E-FC70-7429-B773-2751898BF31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3A944F-7E66-83C6-0726-9CF1437A0C92}"/>
              </a:ext>
            </a:extLst>
          </p:cNvPr>
          <p:cNvGrpSpPr/>
          <p:nvPr/>
        </p:nvGrpSpPr>
        <p:grpSpPr>
          <a:xfrm>
            <a:off x="4070665" y="5334794"/>
            <a:ext cx="2006655" cy="1252121"/>
            <a:chOff x="4070665" y="5334794"/>
            <a:chExt cx="2006655" cy="1252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D58F30-D6AC-2EF9-01D3-61BA8890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F3CA4D-D866-F295-99D7-2D1B03A45808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F3150-F255-FE8A-98A1-EA5F2A624CF2}"/>
              </a:ext>
            </a:extLst>
          </p:cNvPr>
          <p:cNvGrpSpPr/>
          <p:nvPr/>
        </p:nvGrpSpPr>
        <p:grpSpPr>
          <a:xfrm>
            <a:off x="4071760" y="200819"/>
            <a:ext cx="2003394" cy="1252123"/>
            <a:chOff x="4071760" y="200819"/>
            <a:chExt cx="2003394" cy="1252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B4840-CDA1-A393-7584-11465E65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0106AC-49E6-2ACD-1098-F3711F809771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A5B58D-61C9-5584-3E2E-38C50B74A5CE}"/>
              </a:ext>
            </a:extLst>
          </p:cNvPr>
          <p:cNvGrpSpPr/>
          <p:nvPr/>
        </p:nvGrpSpPr>
        <p:grpSpPr>
          <a:xfrm>
            <a:off x="6101985" y="200819"/>
            <a:ext cx="2003394" cy="1252121"/>
            <a:chOff x="6101985" y="200819"/>
            <a:chExt cx="2003394" cy="12521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2761F0-DF30-495A-D7A0-CDB5A386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AAF550-840B-46D2-59A1-3F15ED71A893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8969C-B2F0-04D0-BE73-CA309B69AC93}"/>
              </a:ext>
            </a:extLst>
          </p:cNvPr>
          <p:cNvGrpSpPr/>
          <p:nvPr/>
        </p:nvGrpSpPr>
        <p:grpSpPr>
          <a:xfrm>
            <a:off x="10167581" y="200819"/>
            <a:ext cx="2003394" cy="1252121"/>
            <a:chOff x="10167581" y="200819"/>
            <a:chExt cx="2003394" cy="1252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6E3532-0EE1-D38F-97B3-FCFBA486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6E541B-31B7-238A-5FF2-9BA57E67B98C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114C01-7C01-64DB-5363-34EFF8307D9D}"/>
              </a:ext>
            </a:extLst>
          </p:cNvPr>
          <p:cNvGrpSpPr/>
          <p:nvPr/>
        </p:nvGrpSpPr>
        <p:grpSpPr>
          <a:xfrm>
            <a:off x="8243" y="5334794"/>
            <a:ext cx="2003939" cy="1252121"/>
            <a:chOff x="8243" y="5334794"/>
            <a:chExt cx="2003939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FADB7F-BC2D-4652-2ECA-3BBDEE4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217A5-688E-EFA4-845A-624847E7840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D050CF-DF60-C345-3BE7-465096F16A6C}"/>
              </a:ext>
            </a:extLst>
          </p:cNvPr>
          <p:cNvGrpSpPr/>
          <p:nvPr/>
        </p:nvGrpSpPr>
        <p:grpSpPr>
          <a:xfrm>
            <a:off x="2032027" y="5334794"/>
            <a:ext cx="2003396" cy="1252121"/>
            <a:chOff x="2032027" y="5334794"/>
            <a:chExt cx="2003396" cy="12521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7203B5-DBAF-BA47-3821-35058FB8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CB8B9-6BB4-43ED-0463-0BF83DC741BA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B99B13-FE2B-5CC9-7FDB-84859E82F241}"/>
              </a:ext>
            </a:extLst>
          </p:cNvPr>
          <p:cNvGrpSpPr/>
          <p:nvPr/>
        </p:nvGrpSpPr>
        <p:grpSpPr>
          <a:xfrm>
            <a:off x="8127459" y="2773094"/>
            <a:ext cx="2015916" cy="1252121"/>
            <a:chOff x="8127459" y="2773094"/>
            <a:chExt cx="2015916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B8A01F-7EAB-8FCA-855C-65FECF83A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421B9D-2FFB-F1CC-E158-DBF1EFF7098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FC3C0-38BC-D87A-0FA1-55D6EAF365D9}"/>
              </a:ext>
            </a:extLst>
          </p:cNvPr>
          <p:cNvGrpSpPr/>
          <p:nvPr/>
        </p:nvGrpSpPr>
        <p:grpSpPr>
          <a:xfrm>
            <a:off x="2041281" y="4053944"/>
            <a:ext cx="2006845" cy="1252121"/>
            <a:chOff x="2041281" y="4053944"/>
            <a:chExt cx="2006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2E6A76-578C-AA98-D04B-D0A21350E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C26CC5-084A-A3D2-0968-105B1DEAA616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C78EB5-602A-70DA-F347-054AC9732F38}"/>
              </a:ext>
            </a:extLst>
          </p:cNvPr>
          <p:cNvGrpSpPr/>
          <p:nvPr/>
        </p:nvGrpSpPr>
        <p:grpSpPr>
          <a:xfrm>
            <a:off x="9706" y="4053944"/>
            <a:ext cx="2003394" cy="1252121"/>
            <a:chOff x="9706" y="4053944"/>
            <a:chExt cx="2003394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9941858-9F2E-5F1D-0377-CA7F5E8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EA1A95-9263-5A1D-01AC-006ADB8D375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240006-D6E3-8697-AA99-2E1EB7D65B35}"/>
              </a:ext>
            </a:extLst>
          </p:cNvPr>
          <p:cNvGrpSpPr/>
          <p:nvPr/>
        </p:nvGrpSpPr>
        <p:grpSpPr>
          <a:xfrm>
            <a:off x="10164324" y="5334794"/>
            <a:ext cx="2011824" cy="1252121"/>
            <a:chOff x="10164324" y="5334794"/>
            <a:chExt cx="2011824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C96D2E4-7761-B1FB-0E17-0F47CD22A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8E0EB1-BF6C-F321-CBA0-9E3E0B9FE9A9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29E3440-18E2-9F53-3D82-5E78B3A4D2AD}"/>
              </a:ext>
            </a:extLst>
          </p:cNvPr>
          <p:cNvGrpSpPr/>
          <p:nvPr/>
        </p:nvGrpSpPr>
        <p:grpSpPr>
          <a:xfrm>
            <a:off x="10167581" y="2773094"/>
            <a:ext cx="2011824" cy="1252121"/>
            <a:chOff x="10167581" y="2773094"/>
            <a:chExt cx="2011824" cy="12521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F81AB7-7A8B-24F4-10D3-2A3364EA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196F3-490A-9066-BE6A-FD7CBEB8402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2B9C12-62A5-40F9-61AC-C749BC958388}"/>
              </a:ext>
            </a:extLst>
          </p:cNvPr>
          <p:cNvGrpSpPr/>
          <p:nvPr/>
        </p:nvGrpSpPr>
        <p:grpSpPr>
          <a:xfrm>
            <a:off x="4071760" y="2773094"/>
            <a:ext cx="2016940" cy="1252121"/>
            <a:chOff x="4071760" y="2773094"/>
            <a:chExt cx="2016940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6276C51-C79C-8EAD-1C8D-361F7103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21D21F-0004-A135-75D0-702F13494D39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3387C4-CBD1-4211-58E0-0CE97EFD6526}"/>
              </a:ext>
            </a:extLst>
          </p:cNvPr>
          <p:cNvGrpSpPr/>
          <p:nvPr/>
        </p:nvGrpSpPr>
        <p:grpSpPr>
          <a:xfrm>
            <a:off x="8137000" y="200819"/>
            <a:ext cx="2022304" cy="1252121"/>
            <a:chOff x="8137000" y="200819"/>
            <a:chExt cx="2022304" cy="125212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FB8F8F-F843-47F0-A6E4-2688E1C9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43F7C8-607E-B62B-12A0-1811EA740C08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8B8F1A-C918-61D0-5C53-F76928D70F09}"/>
              </a:ext>
            </a:extLst>
          </p:cNvPr>
          <p:cNvGrpSpPr/>
          <p:nvPr/>
        </p:nvGrpSpPr>
        <p:grpSpPr>
          <a:xfrm>
            <a:off x="6101985" y="2773094"/>
            <a:ext cx="2031845" cy="1252121"/>
            <a:chOff x="6101985" y="2773094"/>
            <a:chExt cx="2031845" cy="1252121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748D597-657E-1065-3582-45D996AB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FEC49-23F0-D0E8-6403-7F6FA1D6C9E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B4398E-8BCE-4B68-065F-CEA0E35BFBCE}"/>
              </a:ext>
            </a:extLst>
          </p:cNvPr>
          <p:cNvGrpSpPr/>
          <p:nvPr/>
        </p:nvGrpSpPr>
        <p:grpSpPr>
          <a:xfrm>
            <a:off x="9706" y="1488252"/>
            <a:ext cx="2007202" cy="1252121"/>
            <a:chOff x="9706" y="1488252"/>
            <a:chExt cx="2007202" cy="1252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2F55AE-2B97-0F53-279B-54CB0D5D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6F0B5-235F-B4C2-68D1-22179E0F126C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7DB7A5-59A4-80CC-6D9D-960DB2C1F733}"/>
              </a:ext>
            </a:extLst>
          </p:cNvPr>
          <p:cNvGrpSpPr/>
          <p:nvPr/>
        </p:nvGrpSpPr>
        <p:grpSpPr>
          <a:xfrm>
            <a:off x="2041281" y="1488252"/>
            <a:ext cx="2003394" cy="1252121"/>
            <a:chOff x="2041281" y="1488252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DC33F-78AA-4ECA-D59F-8AF2A36F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B7B44-E18C-D311-E5F2-F0046D9B0447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5B869D-9A48-D8DF-B9F6-BED2821ABAEA}"/>
              </a:ext>
            </a:extLst>
          </p:cNvPr>
          <p:cNvGrpSpPr/>
          <p:nvPr/>
        </p:nvGrpSpPr>
        <p:grpSpPr>
          <a:xfrm>
            <a:off x="6101985" y="1488252"/>
            <a:ext cx="2005551" cy="1252121"/>
            <a:chOff x="6101985" y="1488252"/>
            <a:chExt cx="2005551" cy="12521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F5F94-D9AC-98F3-430A-DAD0169C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59FEA0-7AA8-6014-209C-CE9A3380B00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57396F-E702-FD3C-98FB-C36604C83D3B}"/>
              </a:ext>
            </a:extLst>
          </p:cNvPr>
          <p:cNvGrpSpPr/>
          <p:nvPr/>
        </p:nvGrpSpPr>
        <p:grpSpPr>
          <a:xfrm>
            <a:off x="8136218" y="1488252"/>
            <a:ext cx="2003395" cy="1252121"/>
            <a:chOff x="8136218" y="1488252"/>
            <a:chExt cx="2003395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E3268-25DC-069C-0554-FE45697DE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3BDF1A-845F-A4FB-16DE-CA04F97EEC20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CE3FB6-25C2-20DB-81C8-D32F1B29AE21}"/>
              </a:ext>
            </a:extLst>
          </p:cNvPr>
          <p:cNvGrpSpPr/>
          <p:nvPr/>
        </p:nvGrpSpPr>
        <p:grpSpPr>
          <a:xfrm>
            <a:off x="10167581" y="1488252"/>
            <a:ext cx="2003396" cy="1252121"/>
            <a:chOff x="10167581" y="1488252"/>
            <a:chExt cx="2003396" cy="125212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A136701-DF3D-C267-BE8B-1FBF3331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0467B4-C47F-BCF7-62C9-47E1636592A5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6A9EBB-CA8B-78E8-9270-874D6AA3B9E6}"/>
              </a:ext>
            </a:extLst>
          </p:cNvPr>
          <p:cNvGrpSpPr/>
          <p:nvPr/>
        </p:nvGrpSpPr>
        <p:grpSpPr>
          <a:xfrm>
            <a:off x="8243" y="207402"/>
            <a:ext cx="2003940" cy="1252121"/>
            <a:chOff x="8243" y="207402"/>
            <a:chExt cx="2003940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21D596-5647-2D17-2B40-7C5409F5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8B5E4E-56D1-A75F-329F-E4774D21795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54DBB-AC19-C885-B42A-28C9F4130EF4}"/>
              </a:ext>
            </a:extLst>
          </p:cNvPr>
          <p:cNvGrpSpPr/>
          <p:nvPr/>
        </p:nvGrpSpPr>
        <p:grpSpPr>
          <a:xfrm>
            <a:off x="2041281" y="200819"/>
            <a:ext cx="2003396" cy="1252121"/>
            <a:chOff x="2041281" y="200819"/>
            <a:chExt cx="2003396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4C5AE0-EF44-5A4B-8D6B-4E4FCE21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0F6CF-33C6-A9E9-43DC-D2E130AF591A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A6A3E-1E92-699B-479F-9EC52D71CD69}"/>
              </a:ext>
            </a:extLst>
          </p:cNvPr>
          <p:cNvGrpSpPr/>
          <p:nvPr/>
        </p:nvGrpSpPr>
        <p:grpSpPr>
          <a:xfrm>
            <a:off x="9706" y="2773094"/>
            <a:ext cx="2003394" cy="1252121"/>
            <a:chOff x="9706" y="2773094"/>
            <a:chExt cx="2003394" cy="125212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C86CFE-7A6A-7BC9-2DEC-DBE5914B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077177-FFDB-0280-4AC7-9EEE778B02A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C7CD051-3035-A17F-C0C6-D4FA76A55A1C}"/>
              </a:ext>
            </a:extLst>
          </p:cNvPr>
          <p:cNvGrpSpPr/>
          <p:nvPr/>
        </p:nvGrpSpPr>
        <p:grpSpPr>
          <a:xfrm>
            <a:off x="2041281" y="2773094"/>
            <a:ext cx="2015916" cy="1252121"/>
            <a:chOff x="2041281" y="2773094"/>
            <a:chExt cx="2015916" cy="125212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844287-493B-EDE8-30F2-8E445AEE2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1F2AFB-49BE-BB69-61F9-E51D55D0356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EE1C94-6E74-AED9-36EA-D473316B749F}"/>
              </a:ext>
            </a:extLst>
          </p:cNvPr>
          <p:cNvGrpSpPr/>
          <p:nvPr/>
        </p:nvGrpSpPr>
        <p:grpSpPr>
          <a:xfrm>
            <a:off x="4071760" y="1488252"/>
            <a:ext cx="2015916" cy="1252121"/>
            <a:chOff x="4071760" y="1488252"/>
            <a:chExt cx="2015916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AE55CD-BD4E-4900-E8F6-77DE5C170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947FFC-6F41-5877-AE15-A5119D0EBCC2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F1C738-F148-301F-3B77-D2993D2E9AF2}"/>
              </a:ext>
            </a:extLst>
          </p:cNvPr>
          <p:cNvGrpSpPr/>
          <p:nvPr/>
        </p:nvGrpSpPr>
        <p:grpSpPr>
          <a:xfrm>
            <a:off x="6101985" y="4053944"/>
            <a:ext cx="2031845" cy="1252121"/>
            <a:chOff x="6101985" y="4053944"/>
            <a:chExt cx="2031845" cy="1252121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863F10A-B5C3-2566-4B0F-DD93EA42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8CED4B9-283E-05A1-CDDE-5D64FE79272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ADA8AB-37D4-F38A-06AB-00ECCA7DFCFF}"/>
              </a:ext>
            </a:extLst>
          </p:cNvPr>
          <p:cNvGrpSpPr/>
          <p:nvPr/>
        </p:nvGrpSpPr>
        <p:grpSpPr>
          <a:xfrm>
            <a:off x="4071760" y="4053944"/>
            <a:ext cx="2003395" cy="1252121"/>
            <a:chOff x="4071760" y="4053944"/>
            <a:chExt cx="2003395" cy="125212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36F922C-5E91-EAB8-0DA8-CD1EEF0E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4C400C-6CC3-AC3C-015E-4AF80A51D51E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91CAF8-5DC3-C459-4961-8BEC98A83C26}"/>
              </a:ext>
            </a:extLst>
          </p:cNvPr>
          <p:cNvGrpSpPr/>
          <p:nvPr/>
        </p:nvGrpSpPr>
        <p:grpSpPr>
          <a:xfrm>
            <a:off x="8127459" y="4053944"/>
            <a:ext cx="2031845" cy="1252121"/>
            <a:chOff x="8127459" y="4053944"/>
            <a:chExt cx="2031845" cy="1252121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F981A01-542D-25E5-BB69-7EFB5FC78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248DB6-0606-82E3-94A6-7BB865C5D3E4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809AA3-9614-49B1-6B5B-F184FC8A5F69}"/>
              </a:ext>
            </a:extLst>
          </p:cNvPr>
          <p:cNvGrpSpPr/>
          <p:nvPr/>
        </p:nvGrpSpPr>
        <p:grpSpPr>
          <a:xfrm>
            <a:off x="10167581" y="4053944"/>
            <a:ext cx="2031845" cy="1252121"/>
            <a:chOff x="10167581" y="4053944"/>
            <a:chExt cx="2031845" cy="1252121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635EC65-28DA-C455-AC76-42FAF3A3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C95436-EE39-88A8-7858-2057ACCA4818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59ABD3-3B19-4B37-2158-02C0DC29CA30}"/>
              </a:ext>
            </a:extLst>
          </p:cNvPr>
          <p:cNvGrpSpPr/>
          <p:nvPr/>
        </p:nvGrpSpPr>
        <p:grpSpPr>
          <a:xfrm>
            <a:off x="8127459" y="5334794"/>
            <a:ext cx="2031845" cy="1256985"/>
            <a:chOff x="8127459" y="5334794"/>
            <a:chExt cx="2031845" cy="125698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66462A2-C423-5A9E-939E-8579FF4D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1F931E-A2CD-01F0-33D0-15DF7A55F1E2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2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B47144-AD19-B3F7-7EFA-CE99C770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4" t="30292" r="24102" b="24271"/>
          <a:stretch/>
        </p:blipFill>
        <p:spPr>
          <a:xfrm>
            <a:off x="1610235" y="-2101181"/>
            <a:ext cx="1453896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0" t="14629" r="14238" b="19668"/>
          <a:stretch/>
        </p:blipFill>
        <p:spPr>
          <a:xfrm>
            <a:off x="157639" y="247373"/>
            <a:ext cx="146304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157639" y="97810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034C898-463B-EB2D-6095-0E0D7D976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625" y="283181"/>
            <a:ext cx="136058" cy="13605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735475-1E61-9EB0-13A9-3897D7961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57624" y="1161773"/>
            <a:ext cx="1428750" cy="14287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F5443ED-BCF1-80ED-625A-C02CCA67C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1623" y="-700646"/>
            <a:ext cx="5252098" cy="142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1259" y="247373"/>
            <a:ext cx="146304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1643640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6E6CC2B-67FD-CB65-6717-7C2F34368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8223" y="283181"/>
            <a:ext cx="136058" cy="136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078" y="247373"/>
            <a:ext cx="1463040" cy="91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3124078" y="974030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6B354F-EA35-5CFB-DB1A-AC8BCDD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221" y="283181"/>
            <a:ext cx="136058" cy="13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2" y="247373"/>
            <a:ext cx="146304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4606712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278A023-0E3A-4B9D-8650-BA53AF6E9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2575" y="283181"/>
            <a:ext cx="136058" cy="136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2273" y="247373"/>
            <a:ext cx="146304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6092273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687153D5-C7ED-BCD6-F738-76FB572F5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3004" y="283181"/>
            <a:ext cx="136058" cy="13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5738" y="247373"/>
            <a:ext cx="146304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757573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68CCC540-8B48-120A-2E7A-6045E16F2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9097" y="283181"/>
            <a:ext cx="136058" cy="13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4438" y="247373"/>
            <a:ext cx="146304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9064836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2AC17C8-5682-7394-89F8-45AF8F13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4682" y="283181"/>
            <a:ext cx="136058" cy="136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977" y="247373"/>
            <a:ext cx="146304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1054297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F0FEE18-D377-4BA5-C7D3-445C4C1F0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59" y="283181"/>
            <a:ext cx="136058" cy="136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273" y="2125855"/>
            <a:ext cx="146304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6092273" y="2856498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A58DD6E4-33B4-A6E8-BE7F-127E3179D9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2153508"/>
            <a:ext cx="137160" cy="1371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5352" t="27294" r="19769" b="17827"/>
          <a:stretch/>
        </p:blipFill>
        <p:spPr>
          <a:xfrm>
            <a:off x="1641259" y="3061235"/>
            <a:ext cx="146304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1643779" y="379187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668763E0-C0D9-AA64-B64D-D8B1F622A4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7121" y="3083493"/>
            <a:ext cx="137160" cy="1371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639" y="3061235"/>
            <a:ext cx="146304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157639" y="378780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351639E-D7A0-C9F0-E595-1BCA8BDB2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8625" y="3083493"/>
            <a:ext cx="137160" cy="1371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4438" y="2125855"/>
            <a:ext cx="1463040" cy="914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9064438" y="2856259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794157F-FB44-F8D7-B809-B404A3B58A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54682" y="2153508"/>
            <a:ext cx="137160" cy="1371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5738" y="2125855"/>
            <a:ext cx="146304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7575738" y="2864435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25DB390-BCE5-3FF9-DFA1-E5CD06D06B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097" y="2153508"/>
            <a:ext cx="137160" cy="1371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4078" y="2125855"/>
            <a:ext cx="146304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3124078" y="2851481"/>
            <a:ext cx="1472932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EAC45F5-04A6-6DBA-59FE-06DD01DAA0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2153508"/>
            <a:ext cx="137160" cy="1371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2977" y="2125855"/>
            <a:ext cx="146304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0542977" y="2852511"/>
            <a:ext cx="1476849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75712BB-77FD-4523-7F07-E720A2A069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5459" y="2153508"/>
            <a:ext cx="137160" cy="13716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06712" y="2125855"/>
            <a:ext cx="146304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4606712" y="285251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89C00024-55CA-0B56-0344-0FAFB5D4B4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2153508"/>
            <a:ext cx="137160" cy="13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639" y="1187560"/>
            <a:ext cx="146304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60420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4D6B411-A060-FEBF-E6D8-B136FB972E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1215213"/>
            <a:ext cx="137160" cy="137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41259" y="1187560"/>
            <a:ext cx="146304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164125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2A8BC0CD-F508-01CC-939C-88625E817E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1215213"/>
            <a:ext cx="137160" cy="137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06712" y="1187560"/>
            <a:ext cx="1463039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460828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05B1493-2D43-C7E0-0ABB-EE48599E12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92575" y="1215213"/>
            <a:ext cx="137160" cy="137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2273" y="1187560"/>
            <a:ext cx="146304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6092274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9DDE4DD-B812-D673-989E-5BF23E29FFF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91902" y="1215213"/>
            <a:ext cx="137160" cy="137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75738" y="1187560"/>
            <a:ext cx="146304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757573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972936D0-50B7-CFE1-331E-C769F4EC24B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69097" y="1215213"/>
            <a:ext cx="137160" cy="137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64438" y="1187560"/>
            <a:ext cx="146304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906483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01984EC4-7382-F8F7-89A6-6B4117D811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354682" y="1215213"/>
            <a:ext cx="137160" cy="137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42977" y="1187560"/>
            <a:ext cx="146304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10542978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1170589E-CD87-8E23-1CAA-B30B8AC6B9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835459" y="1215213"/>
            <a:ext cx="137160" cy="137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7639" y="2125855"/>
            <a:ext cx="146304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157639" y="2858243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48BF1844-5043-643F-443F-D156DB5CC9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2153508"/>
            <a:ext cx="137160" cy="1371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8208" t="29328" r="29826" b="28706"/>
          <a:stretch/>
        </p:blipFill>
        <p:spPr>
          <a:xfrm>
            <a:off x="1644672" y="2125855"/>
            <a:ext cx="146304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1641259" y="2851481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EB58E977-0BC3-024B-3743-F2AE13F6AA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2153508"/>
            <a:ext cx="137160" cy="1371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15279" t="23409" r="27639" b="19510"/>
          <a:stretch/>
        </p:blipFill>
        <p:spPr>
          <a:xfrm>
            <a:off x="3129202" y="1187560"/>
            <a:ext cx="146304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3124078" y="1913186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2A5CB297-E871-207D-20C9-42C7377282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24119" y="1215213"/>
            <a:ext cx="137160" cy="13716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606712" y="3061235"/>
            <a:ext cx="1465708" cy="914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4606712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9E87980B-5A1E-2753-5FDF-AAC51D3A8C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3083493"/>
            <a:ext cx="137160" cy="13716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485465-CE5F-78F1-3446-BC68246A330F}"/>
              </a:ext>
            </a:extLst>
          </p:cNvPr>
          <p:cNvGrpSpPr/>
          <p:nvPr/>
        </p:nvGrpSpPr>
        <p:grpSpPr>
          <a:xfrm>
            <a:off x="-568051" y="1347161"/>
            <a:ext cx="146304" cy="146304"/>
            <a:chOff x="1449727" y="278058"/>
            <a:chExt cx="146304" cy="146304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25B0FEA-11A5-32D7-8D09-01A4A0EDAA07}"/>
                </a:ext>
              </a:extLst>
            </p:cNvPr>
            <p:cNvSpPr/>
            <p:nvPr/>
          </p:nvSpPr>
          <p:spPr>
            <a:xfrm>
              <a:off x="1449727" y="278058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8A35DE20-DEEB-217D-8BFF-C03D3BEC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4850" y="283181"/>
              <a:ext cx="136058" cy="136058"/>
            </a:xfrm>
            <a:prstGeom prst="rect">
              <a:avLst/>
            </a:prstGeom>
          </p:spPr>
        </p:pic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BBE5D3D3-FA98-BC63-42CC-19EC8A8D819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-978128" y="3970762"/>
            <a:ext cx="857250" cy="8572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24078" y="3061235"/>
            <a:ext cx="146304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3124079" y="378686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2FBFDA74-A1FC-40FE-9F98-0C0FA158B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3083493"/>
            <a:ext cx="137160" cy="1371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351" b="3316"/>
          <a:stretch/>
        </p:blipFill>
        <p:spPr>
          <a:xfrm>
            <a:off x="6092273" y="3061235"/>
            <a:ext cx="146304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6092273" y="378686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51F8447-9E4B-E114-34E4-BEC2A97C3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3083493"/>
            <a:ext cx="137160" cy="1371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575738" y="3061235"/>
            <a:ext cx="1465708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6CFF18F-C1ED-C09F-FD5C-BD67B617608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869097" y="3083493"/>
            <a:ext cx="137160" cy="1371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75757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1584" b="760"/>
          <a:stretch/>
        </p:blipFill>
        <p:spPr>
          <a:xfrm>
            <a:off x="9064438" y="3061235"/>
            <a:ext cx="146304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DBA4CA-2FF3-AF0D-7026-4D99A2C90F4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4682" y="3083493"/>
            <a:ext cx="137160" cy="1371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90644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13494" r="36826"/>
          <a:stretch/>
        </p:blipFill>
        <p:spPr>
          <a:xfrm>
            <a:off x="10542977" y="3061235"/>
            <a:ext cx="73152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0542977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577832F3-11C1-0DCB-E05A-A3700B90AC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17907" y="3083493"/>
            <a:ext cx="137160" cy="1371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7628" r="42692"/>
          <a:stretch/>
        </p:blipFill>
        <p:spPr>
          <a:xfrm>
            <a:off x="11290472" y="3061235"/>
            <a:ext cx="73152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1290472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75133954-3607-529F-BAB5-AA6FF67EBC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835459" y="3083493"/>
            <a:ext cx="137160" cy="13716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150551" y="-623776"/>
            <a:ext cx="11862554" cy="8059478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Graphic 149">
            <a:extLst>
              <a:ext uri="{FF2B5EF4-FFF2-40B4-BE49-F238E27FC236}">
                <a16:creationId xmlns:a16="http://schemas.microsoft.com/office/drawing/2014/main" id="{26D20068-FE04-E095-504E-3505365F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00" y="4062902"/>
            <a:ext cx="218595" cy="21859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9ED260C7-3D07-F670-DFE9-958D0A51F386}"/>
              </a:ext>
            </a:extLst>
          </p:cNvPr>
          <p:cNvSpPr txBox="1"/>
          <p:nvPr/>
        </p:nvSpPr>
        <p:spPr>
          <a:xfrm>
            <a:off x="960761" y="4002922"/>
            <a:ext cx="228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Curb Ramp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(N=8)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CC6E598E-CC4F-2B87-259D-05974DD7FC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94894" y="4062471"/>
            <a:ext cx="219456" cy="21945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8EE3E00-6855-E7AB-E5BA-F93B7A6DFDF3}"/>
              </a:ext>
            </a:extLst>
          </p:cNvPr>
          <p:cNvSpPr txBox="1"/>
          <p:nvPr/>
        </p:nvSpPr>
        <p:spPr>
          <a:xfrm>
            <a:off x="3591203" y="4002922"/>
            <a:ext cx="279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Surface Problem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(N=10)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079B3E15-C501-EC31-4EEF-CDD84334D8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9181" y="4062471"/>
            <a:ext cx="219456" cy="21945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00D2A89-1B3D-F6C9-21C2-5440EB885430}"/>
              </a:ext>
            </a:extLst>
          </p:cNvPr>
          <p:cNvSpPr txBox="1"/>
          <p:nvPr/>
        </p:nvSpPr>
        <p:spPr>
          <a:xfrm>
            <a:off x="6736290" y="4002922"/>
            <a:ext cx="222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Obstacle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(N=11)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A943B5B7-82E0-4ED6-DBE7-F161B576658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1626" y="4062471"/>
            <a:ext cx="219456" cy="21945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9015453-078C-084D-9514-FC24431A637A}"/>
              </a:ext>
            </a:extLst>
          </p:cNvPr>
          <p:cNvSpPr txBox="1"/>
          <p:nvPr/>
        </p:nvSpPr>
        <p:spPr>
          <a:xfrm>
            <a:off x="9302936" y="4002922"/>
            <a:ext cx="22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Crosswalk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(N=4)</a:t>
            </a:r>
          </a:p>
        </p:txBody>
      </p:sp>
    </p:spTree>
    <p:extLst>
      <p:ext uri="{BB962C8B-B14F-4D97-AF65-F5344CB8AC3E}">
        <p14:creationId xmlns:p14="http://schemas.microsoft.com/office/powerpoint/2010/main" val="40584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t="14629" r="14238" b="19668"/>
          <a:stretch/>
        </p:blipFill>
        <p:spPr>
          <a:xfrm>
            <a:off x="6101985" y="5334793"/>
            <a:ext cx="201168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6101984" y="6404035"/>
            <a:ext cx="2018403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65" y="5334794"/>
            <a:ext cx="2003394" cy="125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4073926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760" y="200819"/>
            <a:ext cx="2003394" cy="1252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4071760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85" y="200819"/>
            <a:ext cx="2003394" cy="125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6101985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218" y="200819"/>
            <a:ext cx="2003394" cy="1252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8136218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581" y="200819"/>
            <a:ext cx="2003394" cy="1252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10167581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" y="5334794"/>
            <a:ext cx="2003394" cy="1252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8788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27" y="5334794"/>
            <a:ext cx="2003394" cy="125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2032029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7459" y="2773094"/>
            <a:ext cx="2003394" cy="12521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8127459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352" t="27294" r="19769" b="17827"/>
          <a:stretch/>
        </p:blipFill>
        <p:spPr>
          <a:xfrm>
            <a:off x="2041281" y="4053944"/>
            <a:ext cx="2003394" cy="125212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2044732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6" y="4053944"/>
            <a:ext cx="2003394" cy="125212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9706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4324" y="5334794"/>
            <a:ext cx="2003394" cy="12521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10164324" y="64040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7581" y="2773094"/>
            <a:ext cx="2003394" cy="12521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10167581" y="38423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1760" y="2773094"/>
            <a:ext cx="2003394" cy="12521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4071760" y="3842335"/>
            <a:ext cx="2016940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0730" y="2773094"/>
            <a:ext cx="2003394" cy="12521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4230730" y="3842335"/>
            <a:ext cx="202230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01985" y="2773094"/>
            <a:ext cx="2003394" cy="125212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6101985" y="38423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6" y="1488252"/>
            <a:ext cx="2003394" cy="1252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3514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1281" y="1488252"/>
            <a:ext cx="2003394" cy="12521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2041281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01985" y="1488252"/>
            <a:ext cx="2003393" cy="1252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6104142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36218" y="1488252"/>
            <a:ext cx="2003394" cy="1252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8136219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67581" y="1488252"/>
            <a:ext cx="2003394" cy="1252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10167583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3" y="207402"/>
            <a:ext cx="2003394" cy="12521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8789" y="127664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1281" y="200819"/>
            <a:ext cx="2003394" cy="12521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2041283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06" y="2773094"/>
            <a:ext cx="2003394" cy="12521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9706" y="38423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28208" t="29328" r="29826" b="28706"/>
          <a:stretch/>
        </p:blipFill>
        <p:spPr>
          <a:xfrm>
            <a:off x="2045955" y="2773094"/>
            <a:ext cx="2003394" cy="12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2041281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5279" t="23409" r="27639" b="19510"/>
          <a:stretch/>
        </p:blipFill>
        <p:spPr>
          <a:xfrm>
            <a:off x="4078776" y="1488252"/>
            <a:ext cx="2003394" cy="12521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4071760" y="2557493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01985" y="4053944"/>
            <a:ext cx="2007048" cy="125212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6101985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71760" y="4053944"/>
            <a:ext cx="2003394" cy="125212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4071761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351" b="3316"/>
          <a:stretch/>
        </p:blipFill>
        <p:spPr>
          <a:xfrm>
            <a:off x="8127459" y="4053944"/>
            <a:ext cx="2003394" cy="1252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8127459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7581" y="4053944"/>
            <a:ext cx="2007048" cy="12521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10167581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584" b="760"/>
          <a:stretch/>
        </p:blipFill>
        <p:spPr>
          <a:xfrm>
            <a:off x="8127459" y="5334794"/>
            <a:ext cx="2003394" cy="12521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8127459" y="64040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3494" r="36826"/>
          <a:stretch/>
        </p:blipFill>
        <p:spPr>
          <a:xfrm>
            <a:off x="14230730" y="4053944"/>
            <a:ext cx="1001697" cy="12521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4230730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628" r="42692"/>
          <a:stretch/>
        </p:blipFill>
        <p:spPr>
          <a:xfrm>
            <a:off x="15254303" y="4053944"/>
            <a:ext cx="1001697" cy="12521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5254303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0" y="-992077"/>
            <a:ext cx="16243831" cy="11036139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0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6985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2418794" y="-77033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DC30-B2C6-C16E-5718-A6DCAC63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905FC791-880F-5B09-785D-EF7AA01F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3FFD63B-A09D-4465-80B7-196CB081E49E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4772B-4B75-4B52-42F7-5B9B4841FE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8672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4.81481E-6 L -1.45833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46DCC-D201-818C-3261-4CB0BB9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12C49800-BA85-47B3-70D1-E437760B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D0BA6E0-54AF-4E1B-5CFE-85DB6BB76863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A5FE-DEC4-292D-A40F-785A8BFF78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7115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7BC6-B47A-BAD6-5BB3-8469C0BB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A person in a wheelchair&#10;&#10;Description automatically generated">
            <a:extLst>
              <a:ext uri="{FF2B5EF4-FFF2-40B4-BE49-F238E27FC236}">
                <a16:creationId xmlns:a16="http://schemas.microsoft.com/office/drawing/2014/main" id="{519DB123-48A3-9AD3-1DAF-F1FC6634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0D22C9B-64D0-349C-6B8A-210CAA514890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D0331C-5D52-A0C3-4857-FE3E710B6FF7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AD6A1A-147C-9028-2C9C-59A7B0D8F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996CC-BE0F-3BC5-6F95-64043C7C03D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74644-10E3-7604-1DDE-5E73026A7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FBCEE-7869-7E25-485E-222C9A1F0CA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B1FDB6-5A30-F1A6-6B06-A98D440DEA64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52DF4B-18F5-66FB-0D31-398A8BBA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37E25-D6EB-DC46-6342-DEE34A4078A1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0F02AE-1F75-D8F2-9583-D6D0CAED6721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C13E15-1374-6102-3A1E-49E76730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B6DE4-7D71-95FA-DA2E-95008C6032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426E3A-2869-DE3E-9110-69A747673FA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8B575-A5CE-B26C-638F-D6DB321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934F3-58D0-14AC-1E34-77C6576A7307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478650-DD89-F007-13A6-2FBA9DF83820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749914-1EB7-4842-F2A2-864DCC93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6A4D5D-82B7-C800-790F-A4580E6A331B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C489FE-4E49-7AD2-B34D-43FB7CE4EB99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85D72D-A9B3-47E1-AA94-4937AD0E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34FC80-C1AD-4E85-7784-84F1A3745679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AC8390-0C14-ABC5-E22D-C9FABDA64BFC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0C368A-68FB-92D1-7161-08275CC6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6874E3-F1A9-AA58-190F-19763F7E12DF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078221-6BED-B3E3-D668-4955DCDFB49B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E23600-4B79-40A9-0D29-D817410A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EFADB-6139-2D65-0946-E166882EBB29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A39C779-2A40-59B3-BF18-694C6257B0A8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914E36-5AAC-EEF1-86B6-CC8F4101E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CC9049-E0CA-474A-38A4-8C1B3B4FE060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01963-F302-98F8-3103-A643FB78A6C3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6030D1-D2CE-1926-EC9F-E7EAF366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792779-1260-AD5C-1C63-69F7A737193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88AE38-7D9C-0F73-6DBD-51C87BA61DCF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DFA45E-90D4-4419-D574-FDC10033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4FA3-2204-CA59-D404-BE66773273B4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7A9ABA-4D2A-4BD1-7D8F-AF07D52A11D7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580394-2EA0-32DC-1B4F-13074274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A7FAE8-475A-7E95-2897-ADBB377E71FC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F0E98E-C8C4-0CE2-CD14-6E218AE139E5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8C7573-7AA9-FFC3-3889-C14C216E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6F06CB-2083-3BDC-ED61-7AC1606D691C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47143D-9826-8705-320F-D8D2CCD4055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22273A-C1CC-9C9F-3E7C-E86A3703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B18A1E-A3D2-0AC9-A7C8-A199FC1C314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845A10-894E-94A6-3E3F-75AE40633690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7B3800-A591-0FAA-9E16-1CEAF8A8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50151A-5212-4B78-86C3-5CF8063CA8C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645085-8932-8434-06EC-21A33053561C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9802794-60AA-7E38-442F-676501D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7A2C-325C-54AB-0EF5-F633852C993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35640F-89DE-21B4-A8F5-7A3EEBA82B89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CFCFE0-72C0-F875-F7B7-6D252281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5AA44F-810F-877E-3B5D-1983CE678F6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373AE7-B183-EC28-0751-F2969241CA87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7D61495-C702-B27A-3E84-881404E7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5D8343-CB33-925E-7742-94F42DCB443D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E1DE27-E71A-4C0B-ECC5-5CC7322CD3E3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1010193-6FC5-A037-087C-E6B5119C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151FF5-8B38-6D8B-A490-08FDC4580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3C91DA-4D9D-FB56-4474-C51B854DEB02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B9356A-4EE9-EC2A-CDB8-766F4299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FF7AC2-2B1F-3185-DBC1-C95863419F1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0EC481-695A-5A40-E5B3-E08F1D1A8F83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7CF5F17-8D63-6872-AF65-62C09CBA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47A1CC-7777-3C00-67C1-8734B172FA4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A02D57-DDED-A3F3-702E-0FE921E5317B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D0C8D5C-EAC3-D7AF-95B5-4D4CDD7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58FBCF-CE80-2EF9-9B3B-9EA210F12EB3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BFA37F-0549-401A-3D91-92F8B51B99E3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DEFEC23-9DFB-3F98-17C2-B8ED9862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1DD4D9-EA6B-B9D2-5780-2FE5D94A31C3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7D07491-7E37-F5F7-808D-C24D392685D5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16908BC-2E86-3CED-E0BD-B6D621332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F89B11-1C6A-20E8-7F45-C7ECBCFEA45C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340DA8E-8609-7737-8B56-32B3963CF097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BA6621D-E570-8EC4-9A1E-5C79E8647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6B0C68-10E9-FE1A-70FF-1B9B001231B7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72603A-9FFC-8220-8291-FB6012B87882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8989C9C-D31A-424E-D7F1-46AB493A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F9FE5F-9E8A-038D-6CEB-AE3C6B07194E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6881B65-CD85-8E5A-8978-D31BE9257741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432F15A-1119-F0B2-0DE0-EE8BD149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DFF5AB-6691-E155-5211-C95C57326ACB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3B83D4-C706-D905-948F-8786360A63E9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1C8578F-0B12-6736-2E52-10BF0203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92D4B8-0560-07CC-5A8C-6AF7585D365E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56812C-E98A-0F1A-C7BB-36DB2A0E3159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997EBB9-AD58-672C-3AAD-5A97F7D6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64660E-38A2-AFC3-1232-057C137B494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195C30-15E5-3147-AC4E-88138DA70F92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5BAA15F-F80D-F35E-A6AC-0731E7B2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621661-88EF-779A-9139-CD700719B21B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15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6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8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9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5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1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3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45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5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65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7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30B2-4EA2-1933-2643-071B1BE8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eelchair&#10;&#10;Description automatically generated">
            <a:extLst>
              <a:ext uri="{FF2B5EF4-FFF2-40B4-BE49-F238E27FC236}">
                <a16:creationId xmlns:a16="http://schemas.microsoft.com/office/drawing/2014/main" id="{D94F89E3-CA11-DBD9-D9F5-C5E08CFA9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F2DA9-8856-6446-74BA-18A9B1E3C9CA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5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207B050B-F397-1D63-2DFF-4DFE7778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0BC6DA-4435-525C-A44F-4B856E62E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B4EB1C-E66C-D8C1-CF0E-D94B8665AF2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DCF446-E352-D080-66A7-7DA60B970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A8C14-7496-F274-9ADB-5FFDC2B049FC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3E37D6-9A62-277D-AEF6-3C8FE013239F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AFAFEE-7002-CA2B-7870-9E78A6236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5442E-B022-6819-4581-4DC664B0E994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16A5061-2E5C-D870-7F93-FF87F71A76BC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231BC4-76EA-7A17-84F5-80746468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4A7EB-7297-81FA-91FE-12EF99A4356B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ABFF8-81BF-EE32-7107-C62C78435FD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C79266-9924-C90A-411A-EC0B17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5F1A3-B892-67FD-0309-595D4B252549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20E41F-5A5B-6F48-E5C1-88141247F5F5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0100F2-8CC0-F8F3-13E9-CFEE2D1B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FB459-ED3D-47AA-6029-12E5A7C77B63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A5AF28-B378-3924-1677-7F730225CC22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380DC-8F2A-92D3-924A-A1BC54A0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B592A-0B42-0440-6DD4-ACE0BF6FE96D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E358381-8505-6FC5-3066-35F779835A71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504E93-6224-1F5F-98EB-02E2A64A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7CFAA7-7F27-0C72-5124-5059E43AE7D0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7A58-E6AB-8D50-5B10-F6121590B280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D9B415-E676-9D67-29C0-33BEC16F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AEBF94-5DBF-6072-C4E5-0140A725035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8D40C9-A2F6-D9CE-2CF8-8ED5E0979CAF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092EAD-339F-38AC-CB34-8CA91BC52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F06E9F-011B-13AB-9CC8-A4899137E05E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535F73-3578-CF58-B356-886005348E6F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94C570-76CC-8619-4C18-DD710967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306D9A-9620-9CDE-CA51-F01A1F50A4F1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5BDF42-8778-9EC7-370E-91FA60EBFDF2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FD30EF-A5B7-2D9A-96EB-1853D6FE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491447-98D3-9655-64A5-67F7474D51F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CB1B22-8FBE-A94C-FBD7-BF934A397E5F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3F3281-DA05-36CF-1AFB-A1F29DF2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6A1FAB-8513-5312-D4D7-5EBC444F6CF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D4C8AF-0768-B988-D78E-697ABCC9D1E2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0A60BD0-4CFD-A221-1A5B-96008A2B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AECFCB-EF2F-F739-15F8-F1210DD6B435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2793FB-3807-FAD1-E409-2E81A470AD6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80174F-4970-37C5-9A17-539654F0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A96B8-6C3C-6520-D96E-D73A217DBC73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020D45-4D84-B9C4-FADD-D611DACEF9F3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1A5F8E-BCF4-D70E-6A70-ECE3974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15DA47-0E05-3560-D4FD-FD171FB6C804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7F323-9CB7-A292-5357-F9C8B7D6A2E5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3BD3BB3-AB55-B075-A566-73DF9323A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AF20AA-7826-06A5-CF41-5F5DA00FFE6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09CF358-CCB3-567C-E4B6-DA6FDDC8BAA0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4ED845-25CF-DE4E-9552-E09B157C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988ACD-B595-E393-DA4D-61BA366DC1E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F58CF6-EB8D-F082-1330-C1041403FBF4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0D12A0-E014-E517-4F27-7B1B05C85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871F1D-AE23-0F12-1EF5-AB5BAD387AD7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A8896CE-7162-611D-DC91-BEBF96ACD2BF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A248C67-77E5-44A6-6CAA-7588333A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17E2DD-9001-FCB8-864A-FAA7F1A4352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306B2F-0641-F797-FA74-A54899BE95A6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3C9D5C6-514D-6257-0BEC-C480E47B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3E20A-CDAF-EDF6-D051-AF90DD7FA019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7F33B5-A5E2-0108-CCF4-3AEC5D680991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BA2BC0-D50B-A0B0-16F9-26246FE5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AB1DF6-7080-145D-78D7-23A5C6ECE1D3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555F4-2E08-0770-3FAF-5A4C0F1719D6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5736D0A-47EC-B749-906A-FDEDABD4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5260F-702E-1180-947E-41D0E339BC92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924428-B014-0616-0DB9-5DA932A8867D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30A2004-8FE9-57EC-A029-939D9715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C988B8-7A1B-D46D-3DE0-426617AADFFB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0D0245-B808-6D71-5E52-83030811CA81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9CA4697-17D0-8C9D-7211-D281E35E1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996954-0B2C-60AB-0523-F92E0C362952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7CD446-54DB-C180-D621-5928382EE351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860BC7C-DD17-E6B2-A6B4-AB9F023AF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533A2D-85B9-E636-1C05-E2AC5C76916C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122A207-56BB-B8BB-62A0-B1157D144D2D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E785EF-071E-A808-96CB-22B765DF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F5DFDB-CFF9-EC89-60CC-347CBE017F63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56F54EE-7527-BE01-61A8-56FA60A131E3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5866E4D-3628-371E-0EAC-5A13A47B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E37177-51D0-2286-400A-0751A8250DBA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DB5BDF-CBC7-015F-B087-D727BF767EA0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294DC67-BD6B-09E3-CEE7-E6F5A36D8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D57044-574F-3ACB-645F-C5440467DDB0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6AB392-1834-2E00-ADCE-12D4F0AD6FD8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C438F44-CD89-D2E4-346B-0FE47381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830BA49-CD5D-1B6B-00A8-A9C8006A52C9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990A25-5B5D-0FF1-7212-C5DE4406984B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88944BC-DF1A-4847-8D50-58965545E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3BF273E-771E-CD0C-80EC-49908FF62E14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00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1B57-CCFD-92B4-A55F-CB2119AF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21F0A18-4E70-C247-DF54-55382802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9858ED3-40CF-B201-D9C3-62C1F62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F3964-50D7-CB1F-AA46-4668C4632142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6BD95F0F-5DAE-9DFA-69F8-0C6F12CB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0920B85E-93B9-4214-EFBB-0C0AD12C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84C789B7-F75E-D574-5431-6A24A889E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950E23-8C11-7D47-33DB-5CAFE2F9DB27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782B5-3D40-CFDE-1AA6-47C386DE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FFD83A-5595-1A9D-CC62-4D30298BC31B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322AF-609F-4889-D8F8-7722A771B099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54290-C32D-2B7C-5786-4DEBE7C1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CC45-E0F7-1987-4419-FDDBA57AEECB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A9037-8C97-7A72-C2ED-CF531EA51F2B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A0B4D7-AA03-059E-CA92-AF4E15E5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58D8C-9CF0-4C48-9344-BF84DF250D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2B6D22-BE0C-CBE2-7D09-3A261F49C325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2C5A6E-E8FC-3013-9862-4DC69917A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76573-08E6-7493-B01B-F89139AA00E5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1D36EB-ABA4-D9B5-B642-F5EED9FFE5D7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CDF4ED-C7C8-F0EC-44F5-022DD696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0962D-D674-1B46-0004-D0579B6AC01A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14AF68-48E8-A05D-9FA1-AFBC86CA98CC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78406F-01A6-DE5E-06C6-A213E559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528187-7CEC-95F7-8E33-6CEAB2085DE7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1F485-80C5-34A8-4780-F12C892E3C00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3205BA-FD62-E798-6BF9-4C858CC6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5B7B6-B8CC-47DE-C18C-676D6CB5595B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527165-EC0C-A602-A675-9E07F7D34664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3DB71B-8118-F325-0DAD-4780D73F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615ADC-B3EE-7495-0B46-F167E6D2CD0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6791D-441C-6765-CEA2-5D5D200703DB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958771-410B-7645-6F16-7B49E008E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11E61-CBB8-E582-CB22-BAF5BA3617F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124D65-3F63-2901-44E4-BA487FD9388A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34EA-42C1-DC3C-50C0-FCCEC271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B9CE69-8D2D-1492-F8B4-71D13A93FE83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4F3630-AD84-30B3-D192-AAC7241D1620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FE21499-B886-4FA6-74F8-26A50AD7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6CB1E-0ABE-26F3-C772-110863AF5810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3316A4-45A9-87DC-71EA-5F1CD7F0A989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ADE24D-A02C-8584-CE61-77AE8622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103602-EBAF-A982-5DD3-C16F67637B7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6B3051-C8D5-8E79-6BD6-1CB031E119BD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FFD10B9-D65E-39D9-F5B1-F5B7E30A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BACE85-A2BA-688E-58E8-F000004C5576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EEFC67-9274-C6E9-F33B-6DA83EB5CBE0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2631BE-EF52-125F-4F6B-8415067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1D9725-B9D7-7452-DC0E-9CF56A04CFD0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53581-432A-CA66-CBE3-951C19B4B058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7F8E613-43FE-964C-9234-4FE3DD75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C0723-5D4B-55A2-5F45-D6AD5E49FD3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C42105-3DC3-AA84-11A6-DD1070DA34FE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09CADF-7833-4A27-A830-AFE6411C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3035B-A5E4-09DF-23DE-D88A8E7E2E4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BE30F7-4589-1C40-A53F-4AB668235C6E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BA43C54-CB64-B55F-8EB8-C1BBC029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52A1B-A9E5-C4E9-1AA2-4DAE05603EDB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B6C6C9-8E47-164C-54EF-0850C8E0BB38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2511639-B711-9B62-26F1-C97ECCB1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2C703B-E532-7C8E-516B-085E19860FC4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D0A6E48-C32C-2C7A-A24D-8D526492A022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5AC58B-7C39-58C7-71E8-881F2C61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932DFC-4F58-E7F3-D140-15BB9A316BB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77FE7F-42C6-C77E-51E7-54064D6A38A4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59ABEF7-D88A-58AA-6F29-7AFC63C9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61FAD25-F4DE-C40A-5C62-5D9E0437CE82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736F31D-14CF-D318-E4D7-EBFCFCE53F6E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76E3DC77-065A-191F-442B-BC031FEE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2504E98-2686-593F-0D07-0B1268BDCB8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34EE61-4E50-D851-46CB-CB0BBDB34473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7B2B5597-B2E1-BDFD-4439-6B315F84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B502696-2075-CE3B-97C9-44D40C5D87E7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74EA8DD-B965-9AA7-B090-3F7EB2CCE1D4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F0A5A0FC-20FF-999F-4D12-770076D0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2DE0154-FB09-75A8-F7F5-47DDAEE2DB7E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B2B6DE9-F047-40E9-6A9B-E3E59069CAF3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D4EFC364-5543-E0A0-EFBE-6279BFEFC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7AC88D6-71D4-3087-DB44-E86F205B54B1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CDFDE5-EA39-DD7A-9975-298496D65141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14757AD-1B58-74EF-E562-4D9C0305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2BA984F-C77F-C777-6662-70427B3CE3A4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EC56040-4981-DAC4-4A27-36C2DD7C5FB6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CE89F54-5B2D-8B03-B023-ACF2012BB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15421DA-61FC-D796-C58A-E503E603B9F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0883CA-6B23-4D54-ED0A-3F61E20E467C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9633A24-F208-3C22-C009-C315AD41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1EFFA0D-6887-F137-329D-27534EBD4C2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F12F28C-EBB3-0F01-5615-EE38389B1742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18B1808D-8047-F6A7-7A5D-15D78E99B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1602A37-9A7B-6CFE-3151-C38D8C336CE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58551A3-2587-1A12-997F-14D474C4A079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28F562EB-35D5-64B8-2130-651486BD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80AC6E5-62C9-30FF-9489-62266305BDE1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0F4A9789-3B93-460E-A947-70774B424FBF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EF645320-83EB-08AC-1C55-A6393201E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EE8285F8-CD85-C1DC-B8D8-7DA2E974DA61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23E4695A-2963-C9DD-7A5F-89DDBF5C5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D1F806-86CD-B749-CBBF-43490F3CD5B8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1030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FAD95056-D7D5-E02B-E13D-6266E03D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0264243-C92C-CA9B-1719-E45FF7F3BA0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471183" y="6970228"/>
            <a:ext cx="1312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4910-0C28-6945-5077-E76F6CF0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64223D48-5ADF-AB8B-5190-7E5FCE093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70" y="5307824"/>
            <a:ext cx="737855" cy="589391"/>
          </a:xfrm>
          <a:prstGeom prst="rect">
            <a:avLst/>
          </a:prstGeom>
        </p:spPr>
      </p:pic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68DC5739-2012-0CDF-F9FA-C9A1F2AA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EF672D6-370B-80E7-C3EC-CC53808A7D11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3B6785-A17A-E945-3953-4331EE0F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940A2-40AE-5D8A-B82C-24AC500A7353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F5921-0B12-2ECC-5ACD-1C9BAE279A82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C49FCB-0D30-4770-3253-CEC38E5E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B1347-252A-371E-3D00-FF9A49DDCDEE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4BD502-5BFF-EB7A-2C86-D0C5B784AC86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EB5067-1693-2716-3619-4401FE57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01FAC2-4A13-9A86-822D-243ACA6B3E0F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6FDC6-E17D-1982-162D-783D93FE7FEE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528BA-B0A2-D8A2-8EB8-F8E09295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080BB-081B-8DC2-663E-8C5D7491A03B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CA52B8-38FF-E61B-C0FF-A150182C276A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D243-FB69-EABC-2EF5-AE1BE869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068A3-1E47-2C2A-B86E-391E5AE690ED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FEB5E-37BC-4AF8-4B19-3A122BA6B21F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A95B9E-C8F5-BB19-973D-C4C20431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E87FE3-E579-E34F-E2D8-BEFC74CEDAFE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CCDFB-0927-282F-1346-9017C92935D5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DE8B60-4E5E-03D3-65A9-22CA7BAC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4AFE94-1F61-1AFC-4843-0D4AA73FC1F3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E2A7FD-6956-B2D9-2421-0920D6AA4EAE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1973A7-46CF-7918-F5FE-471AF9088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DE9B86-2461-78E0-DF09-84FB9F04FECB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5D765-89B5-8619-FDE3-FD6B64E3E977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F2767D2-8DB2-0D57-41AA-AEE00D169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30785A-FA01-8B63-3318-70106BF20C0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C92D72-3D35-268B-F3BD-63891BBB48F3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11CAF2E-428A-ED79-C326-F62216D8F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F4D932-A6A7-64E3-67FB-9C804D749BA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02BF66-C818-61D5-518D-9792A3B32744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E59FFA-E650-625C-0012-BEA833E5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532CF5-7312-5257-70AF-B5C6C9CBA78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D39A4-DF6D-8500-6EE8-E83C483FC895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9BDD12-2919-E0B7-9513-BBACC987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7FD034-D89B-9B1D-ECA3-C84C5D41830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4144D6-EC8E-B84A-4257-CF11D29D7A2A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0213C7-1E29-9994-0277-64469652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3013B8-0540-7888-4F30-F2629C600F81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E42F8B-94EB-9928-4D14-8D1132970C5E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6F12E7-47D6-BF88-6372-8E60670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85D83D-6AAC-0E36-31B7-03D696A81B8D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BF45DA-4C41-C58F-056F-340647BB0E33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9731E5F-338D-8B4E-42A9-BAB0069C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5A1BFA-83B1-0756-C835-65D014275955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8D5125-F10C-E002-40D7-13F5051C4CF8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4A6DD69-03E9-EAF6-9822-EF049EC4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F6A5A6-B616-251A-6CD6-19968A94449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CDDDC2-6DFE-EE64-166B-7251844EB645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137255A-9CE4-A95C-1612-BC565D2D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3D3BD8-0E3E-E93D-9A6C-905BD83AAAA1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906BE4-C7B2-01C3-EF2C-284395E5597A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FF6DC5-5402-ED9C-7BBF-46266612B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C7A8ED-BB24-84FF-B118-8801941418B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E2E4181-289E-7374-B273-05384FDF350F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1CC4A517-CD33-BDFD-5E5C-28C3BF5D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5678E25-F8DC-F4DE-6ACC-5E2DD247BEBB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554CCC7-F42F-9659-BF19-1E4D2BA2BA79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B44CFA77-55D4-A158-1909-BA1FC365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E947EB2-307D-3321-6D14-C23F8F01C683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F1AB689-70E5-59CD-0C68-EF5BEFFC2CBD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39A1B880-232D-5DA2-2690-7B8CEB7DA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DD6232A-4BEA-D217-9522-D78E221D5138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AB53EBA-212E-0C65-68D6-E6F74E188D50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3E934512-8C36-3CCC-23C4-FD57E995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B170AB9-D777-EC6D-3E7A-88BEDB03186B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36B4A24-4610-07A8-25FE-B54A18ADB92E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4F5B4345-124B-E01B-8B27-82D96BD7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684A9D-DCD9-B353-F7BC-71A487C13CBF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6A4EAC0-2E80-6354-0FA5-523C820D234D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9706870A-EB88-3323-B961-8534B7C7E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C6195AF-7F69-62F5-526D-DA2D288D4BFD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C218CBE-5338-CA66-6D8A-6A887A512099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D99DC19D-309F-261E-79D1-D0BF6EEEF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C3D0AF71-CDFD-BF9B-6119-F896DE8A1EE8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B9215D1-0380-AEB3-A572-842799328AF4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D9B993A5-D232-12C9-09E9-62B07B7A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89932C3F-7FE0-FA88-B565-AF573BF7830D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6CA78E1-E79D-1852-4ECC-667FE6ADEC49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2E3004FA-8452-4731-50B4-4B62EB49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C541A9B-5C66-1D1A-4A46-C0F69FD1CE1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880B64B-20E1-51A8-1B5B-5A8ACC7C10AF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1EB9996-7F37-CAE5-377F-D70E14C5F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AE9FF80-F45E-ACE1-CDB8-E566ADF43DCF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C115303-B0FA-EDAD-F4ED-7A5BB2A51057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3C291C7D-75F8-36A4-8E88-51F9570D2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577CAA4-88F2-4714-B5C0-9336CAD4AF0B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4EFC45A-8B38-2375-1396-4BE383FFE745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004EC5A3-18D3-8B96-E58C-5D32AEB58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1348357-59CC-91A7-6BD7-7D3A8350BFBD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D4929EF-B9D1-8000-A7A0-078DAD9AF258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1026" name="Picture 1025">
            <a:extLst>
              <a:ext uri="{FF2B5EF4-FFF2-40B4-BE49-F238E27FC236}">
                <a16:creationId xmlns:a16="http://schemas.microsoft.com/office/drawing/2014/main" id="{8A7034C7-EE65-F1D5-EF06-D9A924CA59D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24170" y="2244147"/>
            <a:ext cx="5717755" cy="2988212"/>
          </a:xfrm>
          <a:prstGeom prst="rect">
            <a:avLst/>
          </a:prstGeom>
        </p:spPr>
      </p:pic>
      <p:pic>
        <p:nvPicPr>
          <p:cNvPr id="1029" name="Picture 6">
            <a:extLst>
              <a:ext uri="{FF2B5EF4-FFF2-40B4-BE49-F238E27FC236}">
                <a16:creationId xmlns:a16="http://schemas.microsoft.com/office/drawing/2014/main" id="{452496CA-37AE-2947-0E2C-4199A4F1F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/>
        </p:blipFill>
        <p:spPr bwMode="auto">
          <a:xfrm>
            <a:off x="6202024" y="5043337"/>
            <a:ext cx="2606261" cy="96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47A61C8-E02B-667B-6842-0EC5298ED7BE}"/>
              </a:ext>
            </a:extLst>
          </p:cNvPr>
          <p:cNvSpPr txBox="1"/>
          <p:nvPr/>
        </p:nvSpPr>
        <p:spPr>
          <a:xfrm>
            <a:off x="6162267" y="5710939"/>
            <a:ext cx="3180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8"/>
              </a:rPr>
              <a:t>https://huggingface.co/projectsidewalk</a:t>
            </a:r>
            <a:r>
              <a:rPr lang="en-US" sz="1100" dirty="0"/>
              <a:t> </a:t>
            </a:r>
          </a:p>
        </p:txBody>
      </p:sp>
      <p:pic>
        <p:nvPicPr>
          <p:cNvPr id="1033" name="Picture 6">
            <a:extLst>
              <a:ext uri="{FF2B5EF4-FFF2-40B4-BE49-F238E27FC236}">
                <a16:creationId xmlns:a16="http://schemas.microsoft.com/office/drawing/2014/main" id="{74165699-D2D5-AF6B-88F8-6B4DB532E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r="70632"/>
          <a:stretch/>
        </p:blipFill>
        <p:spPr bwMode="auto">
          <a:xfrm>
            <a:off x="5394645" y="5211531"/>
            <a:ext cx="869310" cy="8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person in a wheelchair&#10;&#10;Description automatically generated">
            <a:extLst>
              <a:ext uri="{FF2B5EF4-FFF2-40B4-BE49-F238E27FC236}">
                <a16:creationId xmlns:a16="http://schemas.microsoft.com/office/drawing/2014/main" id="{F366C78C-4B0D-12F3-5912-7B458C1C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" y="2139590"/>
            <a:ext cx="4331170" cy="4329059"/>
          </a:xfrm>
          <a:prstGeom prst="rect">
            <a:avLst/>
          </a:prstGeom>
        </p:spPr>
      </p:pic>
      <p:pic>
        <p:nvPicPr>
          <p:cNvPr id="1036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E538D1AA-F6DB-6E20-F803-3A363B06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2879215" y="1733288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45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0">
        <p159:morph option="byObject"/>
      </p:transition>
    </mc:Choice>
    <mc:Fallback>
      <p:transition spd="med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6E67-27D2-6D24-49F7-A2EBCD55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3B5D9A-1922-BB67-29B2-D8DD612A5A41}"/>
              </a:ext>
            </a:extLst>
          </p:cNvPr>
          <p:cNvGrpSpPr/>
          <p:nvPr/>
        </p:nvGrpSpPr>
        <p:grpSpPr>
          <a:xfrm>
            <a:off x="1358900" y="349250"/>
            <a:ext cx="8940800" cy="6081967"/>
            <a:chOff x="1358900" y="349250"/>
            <a:chExt cx="8940800" cy="6081967"/>
          </a:xfrm>
        </p:grpSpPr>
        <p:pic>
          <p:nvPicPr>
            <p:cNvPr id="3" name="Picture 2" descr="A person in a wheelchair&#10;&#10;Description automatically generated">
              <a:extLst>
                <a:ext uri="{FF2B5EF4-FFF2-40B4-BE49-F238E27FC236}">
                  <a16:creationId xmlns:a16="http://schemas.microsoft.com/office/drawing/2014/main" id="{BAA76BCB-3B0C-39F8-44B5-AE771108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50" y="2102158"/>
              <a:ext cx="4331170" cy="432905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F8C8B1-391E-058D-AF6C-0C41E10441A4}"/>
                </a:ext>
              </a:extLst>
            </p:cNvPr>
            <p:cNvSpPr txBox="1"/>
            <p:nvPr/>
          </p:nvSpPr>
          <p:spPr>
            <a:xfrm>
              <a:off x="1358900" y="349250"/>
              <a:ext cx="8940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Ultra Bold Condensed" panose="020B0A06020104020203" pitchFamily="34" charset="0"/>
                  <a:ea typeface="+mn-ea"/>
                  <a:cs typeface="+mn-cs"/>
                </a:rPr>
                <a:t>1 Million Labels!</a:t>
              </a:r>
            </a:p>
          </p:txBody>
        </p:sp>
        <p:pic>
          <p:nvPicPr>
            <p:cNvPr id="5" name="Picture 6" descr="Birthday Hat Transparent Images – Browse 10,971 Stock Photos, Vectors, and  Video | Adobe Stock">
              <a:extLst>
                <a:ext uri="{FF2B5EF4-FFF2-40B4-BE49-F238E27FC236}">
                  <a16:creationId xmlns:a16="http://schemas.microsoft.com/office/drawing/2014/main" id="{452A09CC-A136-E163-E3CA-FC13B760B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11" b="90000" l="9969" r="89875">
                          <a14:foregroundMark x1="47819" y1="11111" x2="50312" y2="13333"/>
                          <a14:foregroundMark x1="48442" y1="11389" x2="51713" y2="8611"/>
                          <a14:foregroundMark x1="52025" y1="9722" x2="48910" y2="8611"/>
                          <a14:foregroundMark x1="51246" y1="10000" x2="48754" y2="10000"/>
                          <a14:foregroundMark x1="48910" y1="12500" x2="48598" y2="1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7056">
              <a:off x="5798293" y="1695856"/>
              <a:ext cx="1699176" cy="95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9CEDCE-5BA3-B9D5-3760-AEA982665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B52E4B-6767-4278-F5BC-9D80300BD257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4BEE83-436D-12FD-125A-10F107B1B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2EEC1-6286-2D88-99E0-208781FBAD2A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5A6AD5-6F3B-41ED-83CF-B67164AC538B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41825-ADCF-BB16-422D-B48938435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DCBA-776C-E984-1433-E65DFD53E727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8A2C59B-2B73-91B5-71EE-738D9D57CDFF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AACAD1-E4C2-B2E6-BFB6-D8398D77E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FE989C-F7D6-20AC-5E43-E09FC36D3DE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BF1601-3609-0AF9-1FE9-3D00F66F471E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E4D023-BB6D-820E-40E2-1E5BCDA23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64B305-BC1D-0E85-D6F5-3DF4C1219906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ADD297-1DEB-23D0-64A2-B36D20F83EDF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214150E-C707-2A92-6617-4AD2CE0DA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7EC072-136B-1C4C-0530-67CA0BE8B802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46F1B4-EC76-4DCF-AD1F-DADD8FE69584}"/>
              </a:ext>
            </a:extLst>
          </p:cNvPr>
          <p:cNvGrpSpPr/>
          <p:nvPr/>
        </p:nvGrpSpPr>
        <p:grpSpPr>
          <a:xfrm>
            <a:off x="-475950" y="5526579"/>
            <a:ext cx="2163743" cy="1348993"/>
            <a:chOff x="3818" y="5334794"/>
            <a:chExt cx="2008364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A183E5-10D7-BA2F-9FDD-F85B5FC54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D7F576-FA97-4A64-F9AD-C064959E49BC}"/>
                </a:ext>
              </a:extLst>
            </p:cNvPr>
            <p:cNvSpPr txBox="1"/>
            <p:nvPr/>
          </p:nvSpPr>
          <p:spPr>
            <a:xfrm>
              <a:off x="3818" y="6412653"/>
              <a:ext cx="200836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E82AAB4-AAA3-250B-DAD4-DB0EA7654506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2143F2C-956C-02C8-827E-0A7450E68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6531E-16A9-19C5-5761-3162376F07A0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B90E21-4182-D33B-8D51-5DEF7E48F0E3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31B048D-0907-C2FB-7E57-B7AABB19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7D78C7-166F-7F94-A3E1-69ACEB84B65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F1711F8-5BFB-1FD0-E4F7-CF1F9ED14D6C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26C521-0F52-4CBA-72E0-08E696A13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7E3899-3E2E-9409-6405-A17F76502F9F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D7B994-5B55-28B0-FC13-65155FA7924D}"/>
              </a:ext>
            </a:extLst>
          </p:cNvPr>
          <p:cNvGrpSpPr/>
          <p:nvPr/>
        </p:nvGrpSpPr>
        <p:grpSpPr>
          <a:xfrm>
            <a:off x="-471721" y="4146634"/>
            <a:ext cx="2160503" cy="1348993"/>
            <a:chOff x="7744" y="4053944"/>
            <a:chExt cx="2005356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1E44052-8D01-247E-49D9-A9D24272D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A8B66-67B1-4060-CCDC-0E371F4D19DC}"/>
                </a:ext>
              </a:extLst>
            </p:cNvPr>
            <p:cNvSpPr txBox="1"/>
            <p:nvPr/>
          </p:nvSpPr>
          <p:spPr>
            <a:xfrm>
              <a:off x="7744" y="5131803"/>
              <a:ext cx="200535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6F0FA2-61A9-BCDF-051B-CEE8CFE799A3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E2C2E4-3643-263B-A724-7D1C71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C083D0-6D82-CDA0-6E40-E410C83AC9CA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809E3E-0159-6849-9F02-DDACC3C9B7FD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0DC586-205B-57B5-1B72-E7B747772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459E09-B0BE-7C1D-37E4-81F8A226FFFF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3ABB2F5-B219-71A0-54CB-79A600FBC0E7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B2F8C2-3F38-79B4-1DBC-4853DB6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AF8CC-D044-D8C2-8B87-ABC5B8C6D711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D9852A-6EFA-D9AE-5CF9-08FF5A1B0843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F784C72-6FC1-BE19-0253-A1C447D0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A28C50-0845-4D5A-A511-EBA7340E7B2E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BE9CB3-E74E-7922-CBCC-56D673B3442C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D8CD558-5745-F4DF-EFB9-7436A6A5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48E286-3753-3B78-38CB-422AFDEBAEA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E33CF6-0ABB-FF71-749C-A7FBA0D0F4F1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E04FD57-9887-7353-DE0A-CA0DD6BF3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558208-890A-D7F6-0AEE-32F4998A8FE2}"/>
                </a:ext>
              </a:extLst>
            </p:cNvPr>
            <p:cNvSpPr txBox="1"/>
            <p:nvPr/>
          </p:nvSpPr>
          <p:spPr>
            <a:xfrm>
              <a:off x="13513" y="2566111"/>
              <a:ext cx="200339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52D1898-4A53-4B9D-2AF5-15A2D07D6718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35FF7E-5712-52B4-0425-CE542163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06385F-C220-25A0-4FFB-01EC70628E8F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91989-E31D-FF03-AE71-6C9F511C9A56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534DB8E-4F92-9617-FB7A-14F092241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605C5-B18E-BB92-3A1D-2B0D3F8880D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A142F-CF75-7AF9-CE5D-75F7618130A6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0DF701C-552C-3C29-2B42-B3550B81F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58B7EA-89CC-2D09-5EF5-BBEA9976C3B8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4D2E21-6067-7563-2390-08C5A5D1366A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BBD6D0F-6AA8-9271-437D-483AE4D6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4F49D1-C2B7-4945-DA37-62912279A619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2E9987F-E5B5-D41B-7958-89C80952E7BB}"/>
              </a:ext>
            </a:extLst>
          </p:cNvPr>
          <p:cNvGrpSpPr/>
          <p:nvPr/>
        </p:nvGrpSpPr>
        <p:grpSpPr>
          <a:xfrm>
            <a:off x="-471184" y="2500"/>
            <a:ext cx="2158978" cy="1348993"/>
            <a:chOff x="8242" y="207402"/>
            <a:chExt cx="2003941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7D331F0-28BF-A275-57F5-17E3A785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59D0C1-1445-B5B6-6E95-7E223422A821}"/>
                </a:ext>
              </a:extLst>
            </p:cNvPr>
            <p:cNvSpPr txBox="1"/>
            <p:nvPr/>
          </p:nvSpPr>
          <p:spPr>
            <a:xfrm>
              <a:off x="8242" y="1276643"/>
              <a:ext cx="2003941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1A49B2B-165F-59CE-1794-48BAD3CEFCD9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4C19207-7CD3-588B-9FEC-1A02E78F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E178B5C-B1EE-DEE7-941B-10B7977AFEE5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BC4C65-3C28-308C-A172-ECE8C4CEF999}"/>
              </a:ext>
            </a:extLst>
          </p:cNvPr>
          <p:cNvGrpSpPr/>
          <p:nvPr/>
        </p:nvGrpSpPr>
        <p:grpSpPr>
          <a:xfrm>
            <a:off x="-471184" y="2766690"/>
            <a:ext cx="2159966" cy="1348993"/>
            <a:chOff x="8242" y="2773094"/>
            <a:chExt cx="2004858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CD6287E-7E26-5B44-8642-12DBDDC5B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A3A9F8C-8AAA-0869-D5A2-AED0BD4F32B6}"/>
                </a:ext>
              </a:extLst>
            </p:cNvPr>
            <p:cNvSpPr txBox="1"/>
            <p:nvPr/>
          </p:nvSpPr>
          <p:spPr>
            <a:xfrm>
              <a:off x="8242" y="3850953"/>
              <a:ext cx="2004858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9ED89ED-AA2B-21B9-1F62-9836D0CD5AC7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C291DB2-1E5D-B9AB-5F9C-D4225519D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55E66F-1725-39DD-9E47-E629491E0E27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8116AA-7AA2-B7B0-2C55-25C81BE35943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04D209-F066-9348-4CE6-03EA61DF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E2AF4F-927C-10B2-8F44-7244A35E99A2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BF03500-8FEA-1500-35EF-BC119FDB8474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D3DB680-06ED-D780-19ED-1C5C735E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065C91-A982-58A7-176C-40C30C8FF333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820AB77-04CE-B4BB-1F8E-C38B310DF29A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D22D969-2D68-6CE6-05F1-357A10A1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E7A63BD-95B2-0297-77D3-4E1C5DF15AB5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43C2EC-DD8C-E18B-58FE-2F1BA0B27C4C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4D4DD9-0E54-422D-3C3C-26673A108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D559CDB-7A23-6116-B2BA-5D0C12AEC31E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9BDD1-FECF-900E-F062-5795DD1DD927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12807B6-6DE1-BB25-E067-6C2B27B7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9745B3C-138C-467B-17A8-47E194EDCD09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53BEAE4-42F7-94F0-14F4-FCF1F6C1CAF3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89F73AC-F164-D30B-DC6F-E62266C8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BD3C24-C602-B352-7550-382AAFED7B38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60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1035</Words>
  <Application>Microsoft Office PowerPoint</Application>
  <PresentationFormat>Widescreen</PresentationFormat>
  <Paragraphs>428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Arial</vt:lpstr>
      <vt:lpstr>Gill Sans Ultra Bold Condensed</vt:lpstr>
      <vt:lpstr>Helvetica LT Std</vt:lpstr>
      <vt:lpstr>Oswald Medium</vt:lpstr>
      <vt:lpstr>Raleway</vt:lpstr>
      <vt:lpstr>Raleway SemiBold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E. FROEHLICH</dc:creator>
  <cp:lastModifiedBy>Jon Froehlich</cp:lastModifiedBy>
  <cp:revision>4</cp:revision>
  <dcterms:created xsi:type="dcterms:W3CDTF">2024-11-01T23:23:14Z</dcterms:created>
  <dcterms:modified xsi:type="dcterms:W3CDTF">2025-04-25T20:04:26Z</dcterms:modified>
</cp:coreProperties>
</file>